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3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7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0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3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8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7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102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B29BC05B-A989-4C04-A7BF-229713ACC9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2020" b="3727"/>
          <a:stretch/>
        </p:blipFill>
        <p:spPr>
          <a:xfrm>
            <a:off x="20" y="0"/>
            <a:ext cx="12191980" cy="6856614"/>
          </a:xfrm>
          <a:prstGeom prst="rect">
            <a:avLst/>
          </a:prstGeom>
        </p:spPr>
      </p:pic>
      <p:grpSp>
        <p:nvGrpSpPr>
          <p:cNvPr id="20" name="Group 12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DB64B9F-DC9B-463D-8F43-FB551663B5CE}"/>
              </a:ext>
            </a:extLst>
          </p:cNvPr>
          <p:cNvSpPr/>
          <p:nvPr/>
        </p:nvSpPr>
        <p:spPr>
          <a:xfrm>
            <a:off x="929635" y="2458811"/>
            <a:ext cx="94564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did the 13 colonies </a:t>
            </a: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ome to revolution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DC49FB-98F2-4EE9-943D-AF9CBEA94E09}"/>
              </a:ext>
            </a:extLst>
          </p:cNvPr>
          <p:cNvSpPr/>
          <p:nvPr/>
        </p:nvSpPr>
        <p:spPr>
          <a:xfrm>
            <a:off x="270013" y="519410"/>
            <a:ext cx="11112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Intro to the American Revolution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887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31" name="Picture 13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032" name="Rectangle 140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3" name="Rectangle 142">
            <a:extLst>
              <a:ext uri="{FF2B5EF4-FFF2-40B4-BE49-F238E27FC236}">
                <a16:creationId xmlns:a16="http://schemas.microsoft.com/office/drawing/2014/main" id="{2B028756-0FA5-471F-B25F-B44FA1553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34" name="Group 144">
            <a:extLst>
              <a:ext uri="{FF2B5EF4-FFF2-40B4-BE49-F238E27FC236}">
                <a16:creationId xmlns:a16="http://schemas.microsoft.com/office/drawing/2014/main" id="{A19C2C53-C77D-4569-8377-F6307A105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F91D0B37-4004-4E3A-97FE-EF3C057AA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1E0457E7-51E7-4FFE-B085-40494AC3E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EE4DFC3-05FB-4389-9559-55708212D768}"/>
              </a:ext>
            </a:extLst>
          </p:cNvPr>
          <p:cNvSpPr/>
          <p:nvPr/>
        </p:nvSpPr>
        <p:spPr>
          <a:xfrm>
            <a:off x="6019800" y="744909"/>
            <a:ext cx="5562600" cy="3155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Why was American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4400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ndependence so revolutionary?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400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E26CD9-4236-48A6-B923-7C832D4D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977" y="567942"/>
            <a:ext cx="4240995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6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6A611-E823-4BCF-A19E-44479F522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Society was ruled strictly by the monarchs in this time period (18</a:t>
            </a:r>
            <a:r>
              <a:rPr lang="en-US" baseline="30000" dirty="0"/>
              <a:t>th</a:t>
            </a:r>
            <a:r>
              <a:rPr lang="en-US" dirty="0"/>
              <a:t> century)</a:t>
            </a:r>
          </a:p>
          <a:p>
            <a:r>
              <a:rPr lang="en-US" dirty="0"/>
              <a:t>The wealth were the only ones who could vote or create laws</a:t>
            </a:r>
          </a:p>
          <a:p>
            <a:r>
              <a:rPr lang="en-US" dirty="0"/>
              <a:t>Which meant they only looked out for themselves, which made it hard for anyone to move up in social status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1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BCAE-1BAF-4C95-A9FD-5AB0F6A82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Britain was a big military empire that defeated France and Spain in battle for colonies and territory </a:t>
            </a:r>
          </a:p>
          <a:p>
            <a:r>
              <a:rPr lang="en-US" dirty="0"/>
              <a:t>A battle by the colonies for independence was something no one had much experience in or knew anything about</a:t>
            </a:r>
          </a:p>
          <a:p>
            <a:r>
              <a:rPr lang="en-US" dirty="0"/>
              <a:t>Britain was dumbfounded someone would think the empire owed the colonies anything, the colonies purpose was to provide for the empire</a:t>
            </a:r>
          </a:p>
        </p:txBody>
      </p:sp>
    </p:spTree>
    <p:extLst>
      <p:ext uri="{BB962C8B-B14F-4D97-AF65-F5344CB8AC3E}">
        <p14:creationId xmlns:p14="http://schemas.microsoft.com/office/powerpoint/2010/main" val="151783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FF0CF-B3A2-4BE2-891B-F7FD88395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England, France and Spain were in a fight for territory in North America </a:t>
            </a:r>
          </a:p>
          <a:p>
            <a:r>
              <a:rPr lang="en-US" dirty="0"/>
              <a:t>Having colonies in America was very attractive to Britain it could provide many resources;</a:t>
            </a:r>
          </a:p>
          <a:p>
            <a:r>
              <a:rPr lang="en-US" dirty="0"/>
              <a:t>Furs</a:t>
            </a:r>
          </a:p>
          <a:p>
            <a:r>
              <a:rPr lang="en-US" dirty="0"/>
              <a:t>Timber</a:t>
            </a:r>
          </a:p>
          <a:p>
            <a:r>
              <a:rPr lang="en-US" dirty="0"/>
              <a:t>Gold </a:t>
            </a:r>
          </a:p>
        </p:txBody>
      </p:sp>
      <p:pic>
        <p:nvPicPr>
          <p:cNvPr id="5" name="Picture 4" descr="A picture containing text, butter&#10;&#10;Description automatically generated">
            <a:extLst>
              <a:ext uri="{FF2B5EF4-FFF2-40B4-BE49-F238E27FC236}">
                <a16:creationId xmlns:a16="http://schemas.microsoft.com/office/drawing/2014/main" id="{C60E1EC5-1BDB-4851-B84B-CFFE58765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31462" y="4624388"/>
            <a:ext cx="3062618" cy="1949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A1F50-827C-4155-84A3-A69B5EC34ACD}"/>
              </a:ext>
            </a:extLst>
          </p:cNvPr>
          <p:cNvSpPr txBox="1"/>
          <p:nvPr/>
        </p:nvSpPr>
        <p:spPr>
          <a:xfrm>
            <a:off x="9242551" y="11053763"/>
            <a:ext cx="204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ngimg.com/download/1102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3263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A677C-F17E-4F23-9BC3-65BA2906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94" y="1244600"/>
            <a:ext cx="11274612" cy="4195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Colonies would be a great opportunity for poor, troubled and landless people to start a new life </a:t>
            </a:r>
          </a:p>
          <a:p>
            <a:r>
              <a:rPr lang="en-US" dirty="0"/>
              <a:t>Building a settlement in a new area of the world is tough, they did not know the climate or the fertility of the area</a:t>
            </a:r>
          </a:p>
          <a:p>
            <a:r>
              <a:rPr lang="en-US" dirty="0"/>
              <a:t>Many people struggled to establish themselves there</a:t>
            </a:r>
          </a:p>
          <a:p>
            <a:r>
              <a:rPr lang="en-US" dirty="0"/>
              <a:t>People starved and died of disease </a:t>
            </a:r>
          </a:p>
          <a:p>
            <a:r>
              <a:rPr lang="en-US" dirty="0"/>
              <a:t>As well, froze to death in the winter from the harsher weather than they experienced in Britain</a:t>
            </a:r>
          </a:p>
        </p:txBody>
      </p:sp>
    </p:spTree>
    <p:extLst>
      <p:ext uri="{BB962C8B-B14F-4D97-AF65-F5344CB8AC3E}">
        <p14:creationId xmlns:p14="http://schemas.microsoft.com/office/powerpoint/2010/main" val="311087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4C2BF05-856A-4AB0-B6F0-8B3BE0400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5C2899-2E0D-42CC-9419-7B586A076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230FD5F-23AA-4F3B-9ADF-D4717AC18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A75D7EA-FD3D-4DFF-9B32-9B6F8D7D0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29C5-2E42-4DBF-87BE-F2288E506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9" y="2037080"/>
            <a:ext cx="5333657" cy="3906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Some colonists negotiated trade relationships with near by Indigenous tribes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These relationships also brought new diseases for Indigenous people such as; smallpox, measles, Influenza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Warfare between tribes for trading with the colonists and warfare with the colonists for the taking of their land</a:t>
            </a:r>
          </a:p>
        </p:txBody>
      </p:sp>
      <p:pic>
        <p:nvPicPr>
          <p:cNvPr id="3074" name="Picture 2" descr="Amherst and Smallpox">
            <a:extLst>
              <a:ext uri="{FF2B5EF4-FFF2-40B4-BE49-F238E27FC236}">
                <a16:creationId xmlns:a16="http://schemas.microsoft.com/office/drawing/2014/main" id="{8C744C59-9453-44EE-A6E2-E1E3FA75A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r="15279" b="2"/>
          <a:stretch/>
        </p:blipFill>
        <p:spPr bwMode="auto">
          <a:xfrm>
            <a:off x="6626806" y="1019556"/>
            <a:ext cx="4817466" cy="48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8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C2D5331B-6E57-4C50-8FBB-43178128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55E0D-C820-4BEA-A7AD-6470C9D3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734" y="-572181"/>
            <a:ext cx="5332506" cy="2831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13 Colonies </a:t>
            </a:r>
          </a:p>
        </p:txBody>
      </p:sp>
      <p:pic>
        <p:nvPicPr>
          <p:cNvPr id="4" name="Picture 2" descr="The Thirteen Colonies">
            <a:extLst>
              <a:ext uri="{FF2B5EF4-FFF2-40B4-BE49-F238E27FC236}">
                <a16:creationId xmlns:a16="http://schemas.microsoft.com/office/drawing/2014/main" id="{E84C7B7B-13F8-4775-80BA-9D5F7BADD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r="-2" b="-2"/>
          <a:stretch/>
        </p:blipFill>
        <p:spPr bwMode="auto">
          <a:xfrm>
            <a:off x="-1" y="10"/>
            <a:ext cx="59859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4A40E9D-B0FA-4A78-B58C-87A64C4F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CEBF341-3BD6-4B3B-9B47-1FCC74EB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78DAA6-6247-4C19-B6CD-81D79702E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5D79B-213E-44A8-956C-9985E04EE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385" y="1381650"/>
            <a:ext cx="5332164" cy="36042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-England established 13 colonies along the eastern coast of north America from Maine to Georgia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-Each of the 13 colonies were founded at different times for different purposes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-Each colony had its own government and a colonial legislature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-Some colonies were founded for economic reasons (Virginia)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-Some for religious (Massachusetts and Maryland) or refuges </a:t>
            </a:r>
          </a:p>
        </p:txBody>
      </p:sp>
    </p:spTree>
    <p:extLst>
      <p:ext uri="{BB962C8B-B14F-4D97-AF65-F5344CB8AC3E}">
        <p14:creationId xmlns:p14="http://schemas.microsoft.com/office/powerpoint/2010/main" val="102698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B3E9F-3F80-44C5-AF6E-1BF07286C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Independently operated with little in common</a:t>
            </a:r>
          </a:p>
          <a:p>
            <a:r>
              <a:rPr lang="en-US" dirty="0"/>
              <a:t>Many of the leaders had never visited the other colonies</a:t>
            </a:r>
          </a:p>
          <a:p>
            <a:r>
              <a:rPr lang="en-US" dirty="0"/>
              <a:t>Each colony could thrive on their own economic goals and needs</a:t>
            </a:r>
          </a:p>
          <a:p>
            <a:r>
              <a:rPr lang="en-US" dirty="0"/>
              <a:t>However, the colonies were to provide their resources to Britain, which were used to manufacture goods</a:t>
            </a:r>
          </a:p>
          <a:p>
            <a:r>
              <a:rPr lang="en-US" dirty="0"/>
              <a:t>The goods were then sold back to the colonists……</a:t>
            </a:r>
          </a:p>
        </p:txBody>
      </p:sp>
      <p:pic>
        <p:nvPicPr>
          <p:cNvPr id="2050" name="Picture 2" descr="Facepalm - Hand In Face Emoji, HD Png Download , Transparent Png Image -  PNGitem">
            <a:extLst>
              <a:ext uri="{FF2B5EF4-FFF2-40B4-BE49-F238E27FC236}">
                <a16:creationId xmlns:a16="http://schemas.microsoft.com/office/drawing/2014/main" id="{B9507E30-65E5-4C50-A4A9-3A6EF7B32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4583" r="4507" b="7362"/>
          <a:stretch/>
        </p:blipFill>
        <p:spPr bwMode="auto">
          <a:xfrm>
            <a:off x="9324975" y="4448434"/>
            <a:ext cx="2143125" cy="21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0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B3BB6-9361-4DEC-A80B-0C29C6E5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149350"/>
            <a:ext cx="11274612" cy="4195763"/>
          </a:xfrm>
        </p:spPr>
        <p:txBody>
          <a:bodyPr>
            <a:normAutofit/>
          </a:bodyPr>
          <a:lstStyle/>
          <a:p>
            <a:r>
              <a:rPr lang="en-US" dirty="0"/>
              <a:t>By law, the colonies were not allowed to disrupt this flow of business </a:t>
            </a:r>
          </a:p>
          <a:p>
            <a:r>
              <a:rPr lang="en-US" dirty="0"/>
              <a:t>They could not create their own goods and develop economically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EAFC8-07BE-427A-AB6B-0B4EB79A41A1}"/>
              </a:ext>
            </a:extLst>
          </p:cNvPr>
          <p:cNvSpPr/>
          <p:nvPr/>
        </p:nvSpPr>
        <p:spPr>
          <a:xfrm>
            <a:off x="619482" y="3154224"/>
            <a:ext cx="106482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problems did this create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 the colonies?</a:t>
            </a:r>
          </a:p>
        </p:txBody>
      </p:sp>
    </p:spTree>
    <p:extLst>
      <p:ext uri="{BB962C8B-B14F-4D97-AF65-F5344CB8AC3E}">
        <p14:creationId xmlns:p14="http://schemas.microsoft.com/office/powerpoint/2010/main" val="23576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7623-B7C2-4EC8-A40E-491D8A703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44" y="615950"/>
            <a:ext cx="11274612" cy="4195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Made the colonies economically dependent on Britain. </a:t>
            </a:r>
          </a:p>
          <a:p>
            <a:pPr marL="0" indent="0">
              <a:buNone/>
            </a:pPr>
            <a:r>
              <a:rPr lang="en-US" dirty="0"/>
              <a:t>They had a say in everything they did, and the colonies had the British army for support in their conflicts with New France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30A1A-24FD-45C2-9D91-D78B064415E0}"/>
              </a:ext>
            </a:extLst>
          </p:cNvPr>
          <p:cNvSpPr/>
          <p:nvPr/>
        </p:nvSpPr>
        <p:spPr>
          <a:xfrm>
            <a:off x="739359" y="3214985"/>
            <a:ext cx="101989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Britain made one big mistake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do you think it was?</a:t>
            </a:r>
          </a:p>
        </p:txBody>
      </p:sp>
    </p:spTree>
    <p:extLst>
      <p:ext uri="{BB962C8B-B14F-4D97-AF65-F5344CB8AC3E}">
        <p14:creationId xmlns:p14="http://schemas.microsoft.com/office/powerpoint/2010/main" val="36691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050" name="Picture 2" descr="John Adams when Commissioner for the USA reviewing troops in France.">
            <a:extLst>
              <a:ext uri="{FF2B5EF4-FFF2-40B4-BE49-F238E27FC236}">
                <a16:creationId xmlns:a16="http://schemas.microsoft.com/office/drawing/2014/main" id="{E0982EBD-04B6-4140-B5AB-74A6F644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r="10228" b="1"/>
          <a:stretch/>
        </p:blipFill>
        <p:spPr bwMode="auto">
          <a:xfrm>
            <a:off x="20" y="10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059BC-2AAB-453B-8C0A-5689BFFB0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429000"/>
            <a:ext cx="9954076" cy="2514600"/>
          </a:xfrm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They eliminated the only reason the colonies needed an army for protection </a:t>
            </a:r>
          </a:p>
          <a:p>
            <a:pPr algn="ctr"/>
            <a:r>
              <a:rPr lang="en-US" sz="2200" dirty="0">
                <a:solidFill>
                  <a:srgbClr val="FFFFFF"/>
                </a:solidFill>
              </a:rPr>
              <a:t>They captured new France </a:t>
            </a:r>
          </a:p>
          <a:p>
            <a:pPr algn="ctr"/>
            <a:r>
              <a:rPr lang="en-US" sz="2200" dirty="0">
                <a:solidFill>
                  <a:srgbClr val="FFFFFF"/>
                </a:solidFill>
              </a:rPr>
              <a:t>Who would later help the colonists achieve independence from Britain and become America</a:t>
            </a:r>
          </a:p>
        </p:txBody>
      </p:sp>
    </p:spTree>
    <p:extLst>
      <p:ext uri="{BB962C8B-B14F-4D97-AF65-F5344CB8AC3E}">
        <p14:creationId xmlns:p14="http://schemas.microsoft.com/office/powerpoint/2010/main" val="899473379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LeftStep">
      <a:dk1>
        <a:srgbClr val="000000"/>
      </a:dk1>
      <a:lt1>
        <a:srgbClr val="FFFFFF"/>
      </a:lt1>
      <a:dk2>
        <a:srgbClr val="243341"/>
      </a:dk2>
      <a:lt2>
        <a:srgbClr val="E8E7E2"/>
      </a:lt2>
      <a:accent1>
        <a:srgbClr val="7D86DF"/>
      </a:accent1>
      <a:accent2>
        <a:srgbClr val="609DD8"/>
      </a:accent2>
      <a:accent3>
        <a:srgbClr val="55B0B8"/>
      </a:accent3>
      <a:accent4>
        <a:srgbClr val="51B594"/>
      </a:accent4>
      <a:accent5>
        <a:srgbClr val="55B86E"/>
      </a:accent5>
      <a:accent6>
        <a:srgbClr val="63B751"/>
      </a:accent6>
      <a:hlink>
        <a:srgbClr val="898453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514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AvenirNext LT Pro Medium</vt:lpstr>
      <vt:lpstr>Sabon Next LT</vt:lpstr>
      <vt:lpstr>DappledVTI</vt:lpstr>
      <vt:lpstr>PowerPoint Presentation</vt:lpstr>
      <vt:lpstr>PowerPoint Presentation</vt:lpstr>
      <vt:lpstr>PowerPoint Presentation</vt:lpstr>
      <vt:lpstr>PowerPoint Presentation</vt:lpstr>
      <vt:lpstr>13 Colonies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Fleming, Brett</dc:creator>
  <cp:lastModifiedBy>Fleming, Brett</cp:lastModifiedBy>
  <cp:revision>1</cp:revision>
  <dcterms:created xsi:type="dcterms:W3CDTF">2021-01-28T17:14:27Z</dcterms:created>
  <dcterms:modified xsi:type="dcterms:W3CDTF">2021-01-28T17:32:56Z</dcterms:modified>
</cp:coreProperties>
</file>